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12193588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25" cy="40094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c09cb656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60175" y="801875"/>
            <a:ext cx="5040000" cy="400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c09cb6565_2_0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94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94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94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94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dc09cb656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9463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dc09cb6565_2_8:notes"/>
          <p:cNvSpPr txBox="1">
            <a:spLocks noGrp="1"/>
          </p:cNvSpPr>
          <p:nvPr>
            <p:ph type="body" idx="1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4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2"/>
          </p:nvPr>
        </p:nvSpPr>
        <p:spPr>
          <a:xfrm>
            <a:off x="439380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3"/>
          </p:nvPr>
        </p:nvSpPr>
        <p:spPr>
          <a:xfrm>
            <a:off x="79498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5"/>
          </p:nvPr>
        </p:nvSpPr>
        <p:spPr>
          <a:xfrm>
            <a:off x="439380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6"/>
          </p:nvPr>
        </p:nvSpPr>
        <p:spPr>
          <a:xfrm>
            <a:off x="79498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63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body" idx="3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body" idx="2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body" idx="4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2"/>
          </p:nvPr>
        </p:nvSpPr>
        <p:spPr>
          <a:xfrm>
            <a:off x="439380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3"/>
          </p:nvPr>
        </p:nvSpPr>
        <p:spPr>
          <a:xfrm>
            <a:off x="7949880" y="182556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body" idx="4"/>
          </p:nvPr>
        </p:nvSpPr>
        <p:spPr>
          <a:xfrm>
            <a:off x="8380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5"/>
          </p:nvPr>
        </p:nvSpPr>
        <p:spPr>
          <a:xfrm>
            <a:off x="439380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6"/>
          </p:nvPr>
        </p:nvSpPr>
        <p:spPr>
          <a:xfrm>
            <a:off x="7949880" y="4098240"/>
            <a:ext cx="338616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subTitle" idx="1"/>
          </p:nvPr>
        </p:nvSpPr>
        <p:spPr>
          <a:xfrm>
            <a:off x="838080" y="365040"/>
            <a:ext cx="10516320" cy="61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6226920" y="409824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6226920" y="1825560"/>
            <a:ext cx="513180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3"/>
          </p:nvPr>
        </p:nvSpPr>
        <p:spPr>
          <a:xfrm>
            <a:off x="838080" y="4098240"/>
            <a:ext cx="10516320" cy="207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4360" cy="238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3520" cy="397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32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632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dt" idx="10"/>
          </p:nvPr>
        </p:nvSpPr>
        <p:spPr>
          <a:xfrm>
            <a:off x="83808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ftr" idx="11"/>
          </p:nvPr>
        </p:nvSpPr>
        <p:spPr>
          <a:xfrm>
            <a:off x="4038480" y="6356520"/>
            <a:ext cx="41148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611200" y="6356520"/>
            <a:ext cx="274320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775" y="275150"/>
            <a:ext cx="6683325" cy="50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7"/>
          <p:cNvSpPr/>
          <p:nvPr/>
        </p:nvSpPr>
        <p:spPr>
          <a:xfrm>
            <a:off x="913250" y="4541325"/>
            <a:ext cx="10367086" cy="184107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CC0000"/>
                </a:solidFill>
                <a:latin typeface="Arial"/>
              </a:rPr>
              <a:t>NO JOKING WITH SMOKING!</a:t>
            </a:r>
          </a:p>
        </p:txBody>
      </p:sp>
      <p:pic>
        <p:nvPicPr>
          <p:cNvPr id="119" name="Google Shape;1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83183">
            <a:off x="7986376" y="736425"/>
            <a:ext cx="3069497" cy="3069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xmlns="" id="{A4DAAA3C-96A2-4694-9F7B-60C3A43B6691}"/>
              </a:ext>
            </a:extLst>
          </p:cNvPr>
          <p:cNvSpPr/>
          <p:nvPr/>
        </p:nvSpPr>
        <p:spPr>
          <a:xfrm>
            <a:off x="111760" y="3456000"/>
            <a:ext cx="11826240" cy="332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6" name="Google Shape;126;p28"/>
          <p:cNvSpPr/>
          <p:nvPr/>
        </p:nvSpPr>
        <p:spPr>
          <a:xfrm>
            <a:off x="4824360" y="3456000"/>
            <a:ext cx="360360" cy="432360"/>
          </a:xfrm>
          <a:custGeom>
            <a:avLst/>
            <a:gdLst/>
            <a:ahLst/>
            <a:cxnLst/>
            <a:rect l="l" t="t" r="r" b="b"/>
            <a:pathLst>
              <a:path w="1001" h="1201" extrusionOk="0">
                <a:moveTo>
                  <a:pt x="0" y="0"/>
                </a:moveTo>
                <a:lnTo>
                  <a:pt x="1000" y="1200"/>
                </a:lnTo>
              </a:path>
            </a:pathLst>
          </a:custGeom>
          <a:noFill/>
          <a:ln w="29150" cap="flat" cmpd="sng">
            <a:solidFill>
              <a:srgbClr val="FF3333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27" name="Google Shape;127;p28"/>
          <p:cNvSpPr/>
          <p:nvPr/>
        </p:nvSpPr>
        <p:spPr>
          <a:xfrm>
            <a:off x="720000" y="5328000"/>
            <a:ext cx="4392360" cy="100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Widespread feeling of well-being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6840360" y="5328000"/>
            <a:ext cx="4104360" cy="1224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Reduction of nervous tension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anxious state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2736000" y="3960000"/>
            <a:ext cx="6120720" cy="648000"/>
          </a:xfrm>
          <a:prstGeom prst="rect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strike="noStrike">
                <a:solidFill>
                  <a:srgbClr val="00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Ripercussion on the Nervous System</a:t>
            </a:r>
            <a:endParaRPr sz="18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3528000" y="4752000"/>
            <a:ext cx="1224360" cy="504360"/>
          </a:xfrm>
          <a:custGeom>
            <a:avLst/>
            <a:gdLst/>
            <a:ahLst/>
            <a:cxnLst/>
            <a:rect l="l" t="t" r="r" b="b"/>
            <a:pathLst>
              <a:path w="3401" h="1401" extrusionOk="0">
                <a:moveTo>
                  <a:pt x="3400" y="0"/>
                </a:moveTo>
                <a:lnTo>
                  <a:pt x="0" y="1400"/>
                </a:lnTo>
              </a:path>
            </a:pathLst>
          </a:custGeom>
          <a:noFill/>
          <a:ln w="9525" cap="flat" cmpd="sng">
            <a:solidFill>
              <a:srgbClr val="FF3333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31" name="Google Shape;131;p28"/>
          <p:cNvSpPr/>
          <p:nvPr/>
        </p:nvSpPr>
        <p:spPr>
          <a:xfrm>
            <a:off x="6480360" y="4680000"/>
            <a:ext cx="1440360" cy="576360"/>
          </a:xfrm>
          <a:custGeom>
            <a:avLst/>
            <a:gdLst/>
            <a:ahLst/>
            <a:cxnLst/>
            <a:rect l="l" t="t" r="r" b="b"/>
            <a:pathLst>
              <a:path w="4001" h="1601" extrusionOk="0">
                <a:moveTo>
                  <a:pt x="0" y="0"/>
                </a:moveTo>
                <a:lnTo>
                  <a:pt x="4000" y="1600"/>
                </a:lnTo>
              </a:path>
            </a:pathLst>
          </a:custGeom>
          <a:noFill/>
          <a:ln w="9525" cap="flat" cmpd="sng">
            <a:solidFill>
              <a:srgbClr val="FF3333"/>
            </a:solidFill>
            <a:prstDash val="solid"/>
            <a:round/>
            <a:headEnd type="none" w="sm" len="sm"/>
            <a:tailEnd type="triangle" w="med" len="med"/>
          </a:ln>
        </p:spPr>
      </p:sp>
      <p:pic>
        <p:nvPicPr>
          <p:cNvPr id="1026" name="Picture 2" descr="Fumare fa male sempre, ancor di più ai tempi di Covid-19">
            <a:extLst>
              <a:ext uri="{FF2B5EF4-FFF2-40B4-BE49-F238E27FC236}">
                <a16:creationId xmlns:a16="http://schemas.microsoft.com/office/drawing/2014/main" xmlns="" id="{4598B239-5EEB-4109-A81F-52229ADC4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656"/>
            <a:ext cx="12193588" cy="68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Google Shape;124;p28"/>
          <p:cNvSpPr txBox="1"/>
          <p:nvPr/>
        </p:nvSpPr>
        <p:spPr>
          <a:xfrm>
            <a:off x="788750" y="330858"/>
            <a:ext cx="10588200" cy="1479600"/>
          </a:xfrm>
          <a:prstGeom prst="rect">
            <a:avLst/>
          </a:prstGeom>
          <a:solidFill>
            <a:srgbClr val="000000"/>
          </a:solidFill>
          <a:ln w="19075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0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it-IT" sz="4800">
                <a:solidFill>
                  <a:srgbClr val="FFFFFF"/>
                </a:solidFill>
              </a:rPr>
              <a:t>SMOKING EFFECTS ON OUR HEALTH</a:t>
            </a:r>
            <a:endParaRPr sz="48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838080" y="1944000"/>
            <a:ext cx="10683000" cy="398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harmfulness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tobacco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due to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its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chemical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composition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when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burns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produces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about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4000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substances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, of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at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least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40 are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very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32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toxic</a:t>
            </a:r>
            <a:r>
              <a:rPr lang="it-IT" sz="32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.</a:t>
            </a:r>
            <a:endParaRPr sz="3200" b="0" strike="noStrike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r>
              <a:rPr lang="it-IT" sz="36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endParaRPr sz="3600" b="0" strike="noStrike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endParaRPr sz="2800" b="0" strike="noStrik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8"/>
          <p:cNvSpPr txBox="1"/>
          <p:nvPr/>
        </p:nvSpPr>
        <p:spPr>
          <a:xfrm>
            <a:off x="693950" y="3602340"/>
            <a:ext cx="10683000" cy="910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it-IT" sz="48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harmful</a:t>
            </a:r>
            <a:r>
              <a:rPr lang="it-IT" sz="48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8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substances</a:t>
            </a:r>
            <a:r>
              <a:rPr lang="it-IT" sz="48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48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it-IT" sz="48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48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damage</a:t>
            </a:r>
            <a:r>
              <a:rPr lang="it-IT" sz="48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to the </a:t>
            </a:r>
            <a:r>
              <a:rPr lang="it-IT" sz="48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circulatory</a:t>
            </a:r>
            <a:r>
              <a:rPr lang="it-IT" sz="48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system are </a:t>
            </a:r>
            <a:r>
              <a:rPr lang="it-IT" sz="4800" b="0" strike="noStrike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mainly</a:t>
            </a:r>
            <a:r>
              <a:rPr lang="it-IT" sz="4800" b="0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CARBON MONOXIDE and </a:t>
            </a:r>
            <a:r>
              <a:rPr lang="it-IT" sz="4800" b="0" u="sng" strike="noStrik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NICOTINE</a:t>
            </a:r>
            <a:endParaRPr sz="4800" b="0" strike="noStrike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r>
              <a:rPr lang="it-IT" sz="5400" b="0" strike="noStrike" dirty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5400" b="0" strike="noStrike" dirty="0">
              <a:solidFill>
                <a:schemeClr val="accent6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endParaRPr sz="5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2418"/>
              </a:spcBef>
              <a:spcAft>
                <a:spcPts val="0"/>
              </a:spcAft>
              <a:buNone/>
            </a:pPr>
            <a:endParaRPr sz="54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487200" y="72000"/>
            <a:ext cx="11232000" cy="1080000"/>
          </a:xfrm>
          <a:prstGeom prst="rect">
            <a:avLst/>
          </a:prstGeom>
          <a:solidFill>
            <a:srgbClr val="B2B2B2">
              <a:alpha val="34901"/>
            </a:srgbClr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0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SMOKING RELATED DISEASES</a:t>
            </a:r>
            <a:endParaRPr sz="44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9"/>
          <p:cNvSpPr/>
          <p:nvPr/>
        </p:nvSpPr>
        <p:spPr>
          <a:xfrm>
            <a:off x="4104000" y="1727200"/>
            <a:ext cx="3672000" cy="14408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Cancer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9"/>
          <p:cNvSpPr txBox="1"/>
          <p:nvPr/>
        </p:nvSpPr>
        <p:spPr>
          <a:xfrm>
            <a:off x="4968480" y="4032000"/>
            <a:ext cx="23724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 err="1">
                <a:latin typeface="Arial"/>
                <a:ea typeface="Arial"/>
                <a:cs typeface="Arial"/>
                <a:sym typeface="Arial"/>
              </a:rPr>
              <a:t>Lung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 err="1">
                <a:latin typeface="Arial"/>
                <a:ea typeface="Arial"/>
                <a:cs typeface="Arial"/>
                <a:sym typeface="Arial"/>
              </a:rPr>
              <a:t>Stomach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 err="1">
                <a:latin typeface="Arial"/>
                <a:ea typeface="Arial"/>
                <a:cs typeface="Arial"/>
                <a:sym typeface="Arial"/>
              </a:rPr>
              <a:t>Kidney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 err="1">
                <a:latin typeface="Arial"/>
                <a:ea typeface="Arial"/>
                <a:cs typeface="Arial"/>
                <a:sym typeface="Arial"/>
              </a:rPr>
              <a:t>Esophagus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216000" marR="0" lvl="0" indent="-216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it-IT" sz="2000" b="0" strike="noStrike" dirty="0" err="1">
                <a:latin typeface="Arial"/>
                <a:ea typeface="Arial"/>
                <a:cs typeface="Arial"/>
                <a:sym typeface="Arial"/>
              </a:rPr>
              <a:t>Oral</a:t>
            </a:r>
            <a:r>
              <a:rPr lang="it-IT" sz="2000" b="0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000" b="0" strike="noStrike" dirty="0" err="1">
                <a:latin typeface="Arial"/>
                <a:ea typeface="Arial"/>
                <a:cs typeface="Arial"/>
                <a:sym typeface="Arial"/>
              </a:rPr>
              <a:t>cavities</a:t>
            </a: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9"/>
          <p:cNvSpPr/>
          <p:nvPr/>
        </p:nvSpPr>
        <p:spPr>
          <a:xfrm>
            <a:off x="5832000" y="3096000"/>
            <a:ext cx="360" cy="864360"/>
          </a:xfrm>
          <a:custGeom>
            <a:avLst/>
            <a:gdLst/>
            <a:ahLst/>
            <a:cxnLst/>
            <a:rect l="l" t="t" r="r" b="b"/>
            <a:pathLst>
              <a:path w="1" h="2401" extrusionOk="0">
                <a:moveTo>
                  <a:pt x="0" y="0"/>
                </a:moveTo>
                <a:lnTo>
                  <a:pt x="0" y="2400"/>
                </a:lnTo>
              </a:path>
            </a:pathLst>
          </a:custGeom>
          <a:noFill/>
          <a:ln w="9525" cap="flat" cmpd="sng">
            <a:solidFill>
              <a:srgbClr val="FF3333"/>
            </a:solidFill>
            <a:prstDash val="solid"/>
            <a:round/>
            <a:headEnd type="none" w="sm" len="sm"/>
            <a:tailEnd type="triangle" w="med" len="med"/>
          </a:ln>
        </p:spPr>
      </p:sp>
      <p:sp>
        <p:nvSpPr>
          <p:cNvPr id="141" name="Google Shape;141;p29"/>
          <p:cNvSpPr/>
          <p:nvPr/>
        </p:nvSpPr>
        <p:spPr>
          <a:xfrm>
            <a:off x="8089588" y="1727200"/>
            <a:ext cx="3934412" cy="14408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strike="noStrike">
                <a:solidFill>
                  <a:srgbClr val="FF3333"/>
                </a:solidFill>
                <a:sym typeface="Arial"/>
              </a:rPr>
              <a:t> Lung</a:t>
            </a:r>
            <a:r>
              <a:rPr lang="it-IT" sz="3200">
                <a:solidFill>
                  <a:srgbClr val="FF3333"/>
                </a:solidFill>
              </a:rPr>
              <a:t> </a:t>
            </a:r>
            <a:r>
              <a:rPr lang="it-IT" sz="3200" b="0" strike="noStrike">
                <a:solidFill>
                  <a:srgbClr val="FF3333"/>
                </a:solidFill>
                <a:sym typeface="Arial"/>
              </a:rPr>
              <a:t>disease</a:t>
            </a:r>
            <a:endParaRPr sz="3200" b="0" strike="noStrike">
              <a:sym typeface="Arial"/>
            </a:endParaRPr>
          </a:p>
        </p:txBody>
      </p:sp>
      <p:sp>
        <p:nvSpPr>
          <p:cNvPr id="142" name="Google Shape;142;p29"/>
          <p:cNvSpPr/>
          <p:nvPr/>
        </p:nvSpPr>
        <p:spPr>
          <a:xfrm>
            <a:off x="432000" y="1800000"/>
            <a:ext cx="3358412" cy="1368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strike="noStrike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Asthma</a:t>
            </a:r>
            <a:endParaRPr sz="32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9"/>
          <p:cNvSpPr/>
          <p:nvPr/>
        </p:nvSpPr>
        <p:spPr>
          <a:xfrm>
            <a:off x="432001" y="4176000"/>
            <a:ext cx="4273200" cy="1800000"/>
          </a:xfrm>
          <a:prstGeom prst="ellipse">
            <a:avLst/>
          </a:prstGeom>
          <a:solidFill>
            <a:srgbClr val="CFE7F5"/>
          </a:solidFill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strike="noStrike" dirty="0" err="1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Chronic</a:t>
            </a:r>
            <a:r>
              <a:rPr lang="it-IT" sz="3200" b="0" strike="noStrike" dirty="0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0" strike="noStrike" dirty="0" err="1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heart</a:t>
            </a:r>
            <a:r>
              <a:rPr lang="it-IT" sz="3200" b="0" strike="noStrike" dirty="0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3200" b="0" strike="noStrike" dirty="0" err="1">
                <a:solidFill>
                  <a:srgbClr val="FF3333"/>
                </a:solidFill>
                <a:latin typeface="Arial"/>
                <a:ea typeface="Arial"/>
                <a:cs typeface="Arial"/>
                <a:sym typeface="Arial"/>
              </a:rPr>
              <a:t>disease</a:t>
            </a: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1760" y="3778885"/>
            <a:ext cx="5069440" cy="28555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0"/>
          <p:cNvPicPr preferRelativeResize="0"/>
          <p:nvPr/>
        </p:nvPicPr>
        <p:blipFill rotWithShape="1">
          <a:blip r:embed="rId3">
            <a:alphaModFix/>
          </a:blip>
          <a:srcRect l="2689" t="8026" r="4036" b="5623"/>
          <a:stretch/>
        </p:blipFill>
        <p:spPr>
          <a:xfrm>
            <a:off x="151040" y="3616960"/>
            <a:ext cx="4653560" cy="289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30"/>
          <p:cNvPicPr preferRelativeResize="0"/>
          <p:nvPr/>
        </p:nvPicPr>
        <p:blipFill rotWithShape="1">
          <a:blip r:embed="rId4">
            <a:alphaModFix/>
          </a:blip>
          <a:srcRect l="1030" t="1219" r="339" b="121"/>
          <a:stretch/>
        </p:blipFill>
        <p:spPr>
          <a:xfrm>
            <a:off x="7101840" y="920880"/>
            <a:ext cx="4940708" cy="320408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0"/>
          <p:cNvSpPr txBox="1"/>
          <p:nvPr/>
        </p:nvSpPr>
        <p:spPr>
          <a:xfrm>
            <a:off x="288000" y="70560"/>
            <a:ext cx="11702520" cy="1559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 b="0" strike="noStrike" dirty="0">
                <a:latin typeface="Rockwell"/>
                <a:ea typeface="Rockwell"/>
                <a:cs typeface="Rockwell"/>
                <a:sym typeface="Rockwell"/>
              </a:rPr>
              <a:t>PASSIVE AND ACTIVE SMOKING</a:t>
            </a:r>
            <a:endParaRPr sz="4800" b="0" strike="noStrike" dirty="0"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70694" y="1630440"/>
            <a:ext cx="5886640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u="sng" strike="noStrike" dirty="0">
                <a:latin typeface="Arial"/>
                <a:ea typeface="Arial"/>
                <a:cs typeface="Arial"/>
                <a:sym typeface="Arial"/>
              </a:rPr>
              <a:t>Passive Smoking</a:t>
            </a: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involuntary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inhalation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of smoke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from a </a:t>
            </a: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smoker's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cigarette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4804600" y="4918320"/>
            <a:ext cx="7388988" cy="124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0" u="sng" strike="noStrike" dirty="0">
                <a:latin typeface="Arial"/>
                <a:ea typeface="Arial"/>
                <a:cs typeface="Arial"/>
                <a:sym typeface="Arial"/>
              </a:rPr>
              <a:t>Active Smoking</a:t>
            </a: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Is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the smoke </a:t>
            </a: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inhalation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of a </a:t>
            </a: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cigarette</a:t>
            </a:r>
            <a:r>
              <a:rPr lang="it-IT" sz="2400" b="0" strike="noStrike" dirty="0">
                <a:latin typeface="Arial"/>
                <a:ea typeface="Arial"/>
                <a:cs typeface="Arial"/>
                <a:sym typeface="Arial"/>
              </a:rPr>
              <a:t> by the </a:t>
            </a:r>
            <a:r>
              <a:rPr lang="it-IT" sz="2400" b="0" strike="noStrike" dirty="0" err="1">
                <a:latin typeface="Arial"/>
                <a:ea typeface="Arial"/>
                <a:cs typeface="Arial"/>
                <a:sym typeface="Arial"/>
              </a:rPr>
              <a:t>smoker</a:t>
            </a:r>
            <a:endParaRPr sz="2400" b="0" strike="noStrike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/>
          <p:nvPr/>
        </p:nvSpPr>
        <p:spPr>
          <a:xfrm>
            <a:off x="2145960" y="2376000"/>
            <a:ext cx="75751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600" b="1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DEMAGES OF SMOKE</a:t>
            </a:r>
            <a:endParaRPr sz="6600" b="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35800">
            <a:off x="315000" y="567000"/>
            <a:ext cx="5584320" cy="171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3920" y="3159760"/>
            <a:ext cx="5060058" cy="3504880"/>
          </a:xfrm>
          <a:prstGeom prst="rect">
            <a:avLst/>
          </a:prstGeom>
          <a:noFill/>
          <a:ln w="100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1" name="Google Shape;161;p31"/>
          <p:cNvSpPr txBox="1"/>
          <p:nvPr/>
        </p:nvSpPr>
        <p:spPr>
          <a:xfrm>
            <a:off x="6796625" y="490950"/>
            <a:ext cx="4694700" cy="27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500"/>
              <a:t>Smoking is bad for our health!</a:t>
            </a:r>
            <a:endParaRPr sz="5500"/>
          </a:p>
        </p:txBody>
      </p:sp>
      <p:sp>
        <p:nvSpPr>
          <p:cNvPr id="162" name="Google Shape;162;p31"/>
          <p:cNvSpPr txBox="1"/>
          <p:nvPr/>
        </p:nvSpPr>
        <p:spPr>
          <a:xfrm>
            <a:off x="721075" y="4142425"/>
            <a:ext cx="5047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500"/>
              <a:t>Run away from this bad habit!</a:t>
            </a:r>
            <a:endParaRPr sz="5500"/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31401">
            <a:off x="2581080" y="2028345"/>
            <a:ext cx="3977640" cy="2183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xmlns="" id="{BDEB3F09-6A56-49CA-97D7-8DDBCA67D7CB}"/>
              </a:ext>
            </a:extLst>
          </p:cNvPr>
          <p:cNvSpPr/>
          <p:nvPr/>
        </p:nvSpPr>
        <p:spPr>
          <a:xfrm>
            <a:off x="0" y="0"/>
            <a:ext cx="12193588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6200" cy="1325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6200" cy="4350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0" name="Google Shape;170;p32"/>
          <p:cNvPicPr preferRelativeResize="0"/>
          <p:nvPr/>
        </p:nvPicPr>
        <p:blipFill rotWithShape="1">
          <a:blip r:embed="rId3">
            <a:alphaModFix/>
          </a:blip>
          <a:srcRect l="3374" r="7153"/>
          <a:stretch/>
        </p:blipFill>
        <p:spPr>
          <a:xfrm>
            <a:off x="203200" y="182160"/>
            <a:ext cx="6695440" cy="404152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pic>
        <p:nvPicPr>
          <p:cNvPr id="171" name="Google Shape;171;p32"/>
          <p:cNvPicPr preferRelativeResize="0"/>
          <p:nvPr/>
        </p:nvPicPr>
        <p:blipFill rotWithShape="1">
          <a:blip r:embed="rId4">
            <a:alphaModFix/>
          </a:blip>
          <a:srcRect r="3057"/>
          <a:stretch/>
        </p:blipFill>
        <p:spPr>
          <a:xfrm>
            <a:off x="7911603" y="182160"/>
            <a:ext cx="4107677" cy="6492960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</p:pic>
      <p:pic>
        <p:nvPicPr>
          <p:cNvPr id="172" name="Google Shape;172;p32"/>
          <p:cNvPicPr preferRelativeResize="0"/>
          <p:nvPr/>
        </p:nvPicPr>
        <p:blipFill rotWithShape="1">
          <a:blip r:embed="rId5">
            <a:alphaModFix/>
          </a:blip>
          <a:srcRect l="3209" t="20863" r="4752" b="18548"/>
          <a:stretch/>
        </p:blipFill>
        <p:spPr>
          <a:xfrm rot="1674613">
            <a:off x="1606128" y="4124497"/>
            <a:ext cx="2560320" cy="2997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32"/>
          <p:cNvPicPr preferRelativeResize="0"/>
          <p:nvPr/>
        </p:nvPicPr>
        <p:blipFill rotWithShape="1">
          <a:blip r:embed="rId6">
            <a:alphaModFix/>
          </a:blip>
          <a:srcRect l="1490" t="15486" r="-1490" b="2004"/>
          <a:stretch/>
        </p:blipFill>
        <p:spPr>
          <a:xfrm rot="19840902">
            <a:off x="5077960" y="3255772"/>
            <a:ext cx="3226724" cy="2953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137</Words>
  <Application>Microsoft Office PowerPoint</Application>
  <PresentationFormat>Personalizzato</PresentationFormat>
  <Paragraphs>36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3</cp:revision>
  <dcterms:modified xsi:type="dcterms:W3CDTF">2021-06-21T10:02:49Z</dcterms:modified>
</cp:coreProperties>
</file>